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87" r:id="rId3"/>
    <p:sldId id="269" r:id="rId4"/>
    <p:sldId id="268" r:id="rId5"/>
    <p:sldId id="288" r:id="rId6"/>
    <p:sldId id="290" r:id="rId7"/>
    <p:sldId id="296" r:id="rId8"/>
    <p:sldId id="274" r:id="rId9"/>
    <p:sldId id="289" r:id="rId10"/>
    <p:sldId id="271" r:id="rId11"/>
    <p:sldId id="272" r:id="rId12"/>
    <p:sldId id="273" r:id="rId13"/>
    <p:sldId id="276" r:id="rId14"/>
    <p:sldId id="277" r:id="rId15"/>
    <p:sldId id="278" r:id="rId16"/>
    <p:sldId id="286" r:id="rId17"/>
    <p:sldId id="280" r:id="rId18"/>
    <p:sldId id="294" r:id="rId19"/>
    <p:sldId id="293" r:id="rId20"/>
    <p:sldId id="29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5A1E"/>
    <a:srgbClr val="FD9327"/>
    <a:srgbClr val="36AFFF"/>
    <a:srgbClr val="F65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95" d="100"/>
          <a:sy n="95" d="100"/>
        </p:scale>
        <p:origin x="-1184" y="-144"/>
      </p:cViewPr>
      <p:guideLst>
        <p:guide orient="horz" pos="2136"/>
        <p:guide pos="29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37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4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9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7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0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7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8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0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7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D7899-AE5F-964B-B00B-B608A8778279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7BAB0-2D8C-944D-A78E-F5FED9140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6" y="4988153"/>
            <a:ext cx="3261894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D5A1E"/>
                </a:solidFill>
                <a:latin typeface="Helvetica"/>
                <a:cs typeface="Helvetica"/>
              </a:rPr>
              <a:t>Cory Arcangel</a:t>
            </a:r>
            <a:endParaRPr lang="en-US" sz="3600" b="1" dirty="0">
              <a:solidFill>
                <a:srgbClr val="FD5A1E"/>
              </a:solidFill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38" y="0"/>
            <a:ext cx="4540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110" b="14620"/>
          <a:stretch/>
        </p:blipFill>
        <p:spPr>
          <a:xfrm>
            <a:off x="2286000" y="762000"/>
            <a:ext cx="4572000" cy="509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28" y="221731"/>
            <a:ext cx="4831130" cy="64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1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250" y="178360"/>
            <a:ext cx="4350229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8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16" y="3433754"/>
            <a:ext cx="3809999" cy="285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149" y="538155"/>
            <a:ext cx="3810000" cy="285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15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288"/>
          <a:stretch/>
        </p:blipFill>
        <p:spPr>
          <a:xfrm>
            <a:off x="2255726" y="400778"/>
            <a:ext cx="4810348" cy="61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7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93" y="884387"/>
            <a:ext cx="3818732" cy="5093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61" y="884387"/>
            <a:ext cx="3824566" cy="510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7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5" y="1041400"/>
            <a:ext cx="5461000" cy="477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091" y="1790068"/>
            <a:ext cx="3248868" cy="30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0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1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3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sourc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4" b="3703"/>
          <a:stretch/>
        </p:blipFill>
        <p:spPr>
          <a:xfrm>
            <a:off x="1828800" y="307474"/>
            <a:ext cx="5486400" cy="62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6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stagram co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1" y="848636"/>
            <a:ext cx="8652453" cy="51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8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6241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93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736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641" y="2819400"/>
            <a:ext cx="3261894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D5A1E"/>
                </a:solidFill>
                <a:latin typeface="Helvetica"/>
                <a:cs typeface="Helvetica"/>
              </a:rPr>
              <a:t>Thank You</a:t>
            </a:r>
            <a:endParaRPr lang="en-US" sz="3600" b="1" dirty="0">
              <a:solidFill>
                <a:srgbClr val="FD5A1E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6491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40425" y="0"/>
            <a:ext cx="9484425" cy="6858000"/>
          </a:xfrm>
          <a:prstGeom prst="rect">
            <a:avLst/>
          </a:prstGeom>
          <a:solidFill>
            <a:srgbClr val="36A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492" y="381000"/>
            <a:ext cx="9144000" cy="60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40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80" r="2661"/>
          <a:stretch/>
        </p:blipFill>
        <p:spPr>
          <a:xfrm>
            <a:off x="490788" y="885411"/>
            <a:ext cx="8208210" cy="52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6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06" y="368945"/>
            <a:ext cx="6446837" cy="60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0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izza par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81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943100"/>
            <a:ext cx="8356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7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4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4</Words>
  <Application>Microsoft Macintosh PowerPoint</Application>
  <PresentationFormat>On-screen Show (4:3)</PresentationFormat>
  <Paragraphs>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Cory Arcangel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commons</dc:title>
  <dc:creator>Liza Breckler</dc:creator>
  <cp:lastModifiedBy>Liza Breckler</cp:lastModifiedBy>
  <cp:revision>37</cp:revision>
  <dcterms:created xsi:type="dcterms:W3CDTF">2017-08-10T02:28:33Z</dcterms:created>
  <dcterms:modified xsi:type="dcterms:W3CDTF">2017-10-21T03:07:18Z</dcterms:modified>
</cp:coreProperties>
</file>